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363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10F69-1794-4A38-8709-552C13DD7A63}" v="1" dt="2024-07-12T13:38:14.9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0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2FA10F69-1794-4A38-8709-552C13DD7A63}"/>
    <pc:docChg chg="custSel delSld modSld">
      <pc:chgData name="Alvarez, Luis" userId="e161232d-2f7c-499c-9ade-275e2793522e" providerId="ADAL" clId="{2FA10F69-1794-4A38-8709-552C13DD7A63}" dt="2024-07-12T13:39:25.942" v="247" actId="20577"/>
      <pc:docMkLst>
        <pc:docMk/>
      </pc:docMkLst>
      <pc:sldChg chg="addSp delSp modSp mod">
        <pc:chgData name="Alvarez, Luis" userId="e161232d-2f7c-499c-9ade-275e2793522e" providerId="ADAL" clId="{2FA10F69-1794-4A38-8709-552C13DD7A63}" dt="2024-07-12T13:39:25.942" v="247" actId="20577"/>
        <pc:sldMkLst>
          <pc:docMk/>
          <pc:sldMk cId="328726294" sldId="363"/>
        </pc:sldMkLst>
        <pc:spChg chg="mod">
          <ac:chgData name="Alvarez, Luis" userId="e161232d-2f7c-499c-9ade-275e2793522e" providerId="ADAL" clId="{2FA10F69-1794-4A38-8709-552C13DD7A63}" dt="2024-07-12T13:39:25.942" v="247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Alvarez, Luis" userId="e161232d-2f7c-499c-9ade-275e2793522e" providerId="ADAL" clId="{2FA10F69-1794-4A38-8709-552C13DD7A63}" dt="2024-07-12T13:36:42.268" v="79" actId="20577"/>
          <ac:spMkLst>
            <pc:docMk/>
            <pc:sldMk cId="328726294" sldId="363"/>
            <ac:spMk id="8" creationId="{00000000-0000-0000-0000-000000000000}"/>
          </ac:spMkLst>
        </pc:spChg>
        <pc:picChg chg="del">
          <ac:chgData name="Alvarez, Luis" userId="e161232d-2f7c-499c-9ade-275e2793522e" providerId="ADAL" clId="{2FA10F69-1794-4A38-8709-552C13DD7A63}" dt="2024-07-12T13:36:57.927" v="80" actId="478"/>
          <ac:picMkLst>
            <pc:docMk/>
            <pc:sldMk cId="328726294" sldId="363"/>
            <ac:picMk id="4" creationId="{EC40F394-3865-149B-2423-6F443C8D62C9}"/>
          </ac:picMkLst>
        </pc:picChg>
        <pc:picChg chg="del">
          <ac:chgData name="Alvarez, Luis" userId="e161232d-2f7c-499c-9ade-275e2793522e" providerId="ADAL" clId="{2FA10F69-1794-4A38-8709-552C13DD7A63}" dt="2024-07-12T13:37:03.792" v="84" actId="478"/>
          <ac:picMkLst>
            <pc:docMk/>
            <pc:sldMk cId="328726294" sldId="363"/>
            <ac:picMk id="5" creationId="{F5DB882B-1803-DDE9-F7D6-B56D20F8782C}"/>
          </ac:picMkLst>
        </pc:picChg>
        <pc:picChg chg="add del mod">
          <ac:chgData name="Alvarez, Luis" userId="e161232d-2f7c-499c-9ade-275e2793522e" providerId="ADAL" clId="{2FA10F69-1794-4A38-8709-552C13DD7A63}" dt="2024-07-12T13:38:20.809" v="102" actId="478"/>
          <ac:picMkLst>
            <pc:docMk/>
            <pc:sldMk cId="328726294" sldId="363"/>
            <ac:picMk id="6" creationId="{E104348C-9C96-2BF3-C954-3C73D2620B7C}"/>
          </ac:picMkLst>
        </pc:picChg>
        <pc:picChg chg="add del mod">
          <ac:chgData name="Alvarez, Luis" userId="e161232d-2f7c-499c-9ade-275e2793522e" providerId="ADAL" clId="{2FA10F69-1794-4A38-8709-552C13DD7A63}" dt="2024-07-12T13:38:20.809" v="102" actId="478"/>
          <ac:picMkLst>
            <pc:docMk/>
            <pc:sldMk cId="328726294" sldId="363"/>
            <ac:picMk id="9" creationId="{E77A7060-54A0-0147-EA57-CAC3113F43DF}"/>
          </ac:picMkLst>
        </pc:picChg>
        <pc:picChg chg="add del mod">
          <ac:chgData name="Alvarez, Luis" userId="e161232d-2f7c-499c-9ade-275e2793522e" providerId="ADAL" clId="{2FA10F69-1794-4A38-8709-552C13DD7A63}" dt="2024-07-12T13:38:20.809" v="102" actId="478"/>
          <ac:picMkLst>
            <pc:docMk/>
            <pc:sldMk cId="328726294" sldId="363"/>
            <ac:picMk id="11" creationId="{2AEE9BAA-968A-E90C-EF09-47A062BCEE6E}"/>
          </ac:picMkLst>
        </pc:picChg>
        <pc:picChg chg="add mod">
          <ac:chgData name="Alvarez, Luis" userId="e161232d-2f7c-499c-9ade-275e2793522e" providerId="ADAL" clId="{2FA10F69-1794-4A38-8709-552C13DD7A63}" dt="2024-07-12T13:38:36.943" v="109" actId="14100"/>
          <ac:picMkLst>
            <pc:docMk/>
            <pc:sldMk cId="328726294" sldId="363"/>
            <ac:picMk id="13" creationId="{9C52F1BD-C002-4739-8178-98CE6557481C}"/>
          </ac:picMkLst>
        </pc:picChg>
        <pc:picChg chg="add mod">
          <ac:chgData name="Alvarez, Luis" userId="e161232d-2f7c-499c-9ade-275e2793522e" providerId="ADAL" clId="{2FA10F69-1794-4A38-8709-552C13DD7A63}" dt="2024-07-12T13:38:39.818" v="110" actId="1076"/>
          <ac:picMkLst>
            <pc:docMk/>
            <pc:sldMk cId="328726294" sldId="363"/>
            <ac:picMk id="14" creationId="{24BE458C-43CE-3A95-B6AE-A98830E0BBF8}"/>
          </ac:picMkLst>
        </pc:picChg>
        <pc:picChg chg="add mod">
          <ac:chgData name="Alvarez, Luis" userId="e161232d-2f7c-499c-9ade-275e2793522e" providerId="ADAL" clId="{2FA10F69-1794-4A38-8709-552C13DD7A63}" dt="2024-07-12T13:38:40.917" v="111" actId="1076"/>
          <ac:picMkLst>
            <pc:docMk/>
            <pc:sldMk cId="328726294" sldId="363"/>
            <ac:picMk id="15" creationId="{7D6C2355-2309-0B4C-25E1-9897F6F74850}"/>
          </ac:picMkLst>
        </pc:picChg>
        <pc:picChg chg="add mod">
          <ac:chgData name="Alvarez, Luis" userId="e161232d-2f7c-499c-9ade-275e2793522e" providerId="ADAL" clId="{2FA10F69-1794-4A38-8709-552C13DD7A63}" dt="2024-07-12T13:38:42.593" v="112" actId="1076"/>
          <ac:picMkLst>
            <pc:docMk/>
            <pc:sldMk cId="328726294" sldId="363"/>
            <ac:picMk id="16" creationId="{1FE60656-2B5E-3A75-0710-9C6838D70BEC}"/>
          </ac:picMkLst>
        </pc:picChg>
      </pc:sldChg>
      <pc:sldChg chg="del">
        <pc:chgData name="Alvarez, Luis" userId="e161232d-2f7c-499c-9ade-275e2793522e" providerId="ADAL" clId="{2FA10F69-1794-4A38-8709-552C13DD7A63}" dt="2024-07-12T13:37:07.726" v="85" actId="47"/>
        <pc:sldMkLst>
          <pc:docMk/>
          <pc:sldMk cId="3809715739" sldId="364"/>
        </pc:sldMkLst>
      </pc:sldChg>
    </pc:docChg>
  </pc:docChgLst>
  <pc:docChgLst>
    <pc:chgData name="Fragozo, Jose Gregorio" userId="87f65175-c48f-43b8-9d9c-b027855f7759" providerId="ADAL" clId="{C491CFCF-EAAA-48A0-95FF-89EB4BBB8BBB}"/>
    <pc:docChg chg="undo custSel addSld delSld modSld delMainMaster">
      <pc:chgData name="Fragozo, Jose Gregorio" userId="87f65175-c48f-43b8-9d9c-b027855f7759" providerId="ADAL" clId="{C491CFCF-EAAA-48A0-95FF-89EB4BBB8BBB}" dt="2024-06-06T22:20:25.312" v="292" actId="20577"/>
      <pc:docMkLst>
        <pc:docMk/>
      </pc:docMkLst>
      <pc:sldChg chg="del">
        <pc:chgData name="Fragozo, Jose Gregorio" userId="87f65175-c48f-43b8-9d9c-b027855f7759" providerId="ADAL" clId="{C491CFCF-EAAA-48A0-95FF-89EB4BBB8BBB}" dt="2024-06-06T22:18:46.221" v="1" actId="47"/>
        <pc:sldMkLst>
          <pc:docMk/>
          <pc:sldMk cId="1358284334" sldId="345"/>
        </pc:sldMkLst>
      </pc:sldChg>
      <pc:sldChg chg="del">
        <pc:chgData name="Fragozo, Jose Gregorio" userId="87f65175-c48f-43b8-9d9c-b027855f7759" providerId="ADAL" clId="{C491CFCF-EAAA-48A0-95FF-89EB4BBB8BBB}" dt="2024-06-06T22:18:42.705" v="0" actId="47"/>
        <pc:sldMkLst>
          <pc:docMk/>
          <pc:sldMk cId="2017200925" sldId="354"/>
        </pc:sldMkLst>
      </pc:sldChg>
      <pc:sldChg chg="addSp delSp modSp add mod">
        <pc:chgData name="Fragozo, Jose Gregorio" userId="87f65175-c48f-43b8-9d9c-b027855f7759" providerId="ADAL" clId="{C491CFCF-EAAA-48A0-95FF-89EB4BBB8BBB}" dt="2024-06-06T22:20:25.312" v="292" actId="20577"/>
        <pc:sldMkLst>
          <pc:docMk/>
          <pc:sldMk cId="3809715739" sldId="364"/>
        </pc:sldMkLst>
        <pc:spChg chg="add del mod">
          <ac:chgData name="Fragozo, Jose Gregorio" userId="87f65175-c48f-43b8-9d9c-b027855f7759" providerId="ADAL" clId="{C491CFCF-EAAA-48A0-95FF-89EB4BBB8BBB}" dt="2024-06-06T22:19:52.179" v="268" actId="20577"/>
          <ac:spMkLst>
            <pc:docMk/>
            <pc:sldMk cId="3809715739" sldId="364"/>
            <ac:spMk id="3" creationId="{00000000-0000-0000-0000-000000000000}"/>
          </ac:spMkLst>
        </pc:spChg>
        <pc:spChg chg="mod">
          <ac:chgData name="Fragozo, Jose Gregorio" userId="87f65175-c48f-43b8-9d9c-b027855f7759" providerId="ADAL" clId="{C491CFCF-EAAA-48A0-95FF-89EB4BBB8BBB}" dt="2024-06-06T22:20:25.312" v="292" actId="20577"/>
          <ac:spMkLst>
            <pc:docMk/>
            <pc:sldMk cId="3809715739" sldId="364"/>
            <ac:spMk id="8" creationId="{00000000-0000-0000-0000-000000000000}"/>
          </ac:spMkLst>
        </pc:spChg>
      </pc:sldChg>
      <pc:sldMasterChg chg="del delSldLayout">
        <pc:chgData name="Fragozo, Jose Gregorio" userId="87f65175-c48f-43b8-9d9c-b027855f7759" providerId="ADAL" clId="{C491CFCF-EAAA-48A0-95FF-89EB4BBB8BBB}" dt="2024-06-06T22:18:42.705" v="0" actId="47"/>
        <pc:sldMasterMkLst>
          <pc:docMk/>
          <pc:sldMasterMk cId="1177171902" sldId="2147483685"/>
        </pc:sldMasterMkLst>
        <pc:sldLayoutChg chg="del">
          <pc:chgData name="Fragozo, Jose Gregorio" userId="87f65175-c48f-43b8-9d9c-b027855f7759" providerId="ADAL" clId="{C491CFCF-EAAA-48A0-95FF-89EB4BBB8BBB}" dt="2024-06-06T22:18:42.705" v="0" actId="47"/>
          <pc:sldLayoutMkLst>
            <pc:docMk/>
            <pc:sldMasterMk cId="1177171902" sldId="2147483685"/>
            <pc:sldLayoutMk cId="66208953" sldId="2147483686"/>
          </pc:sldLayoutMkLst>
        </pc:sldLayoutChg>
      </pc:sldMasterChg>
    </pc:docChg>
  </pc:docChgLst>
  <pc:docChgLst>
    <pc:chgData name="Perez, Alexander" userId="30168e80-d87d-4489-a4bf-f5443931d89a" providerId="ADAL" clId="{0378DA3E-A219-45BB-944D-2334EB87D955}"/>
    <pc:docChg chg="modSld">
      <pc:chgData name="Perez, Alexander" userId="30168e80-d87d-4489-a4bf-f5443931d89a" providerId="ADAL" clId="{0378DA3E-A219-45BB-944D-2334EB87D955}" dt="2024-06-06T22:03:21.302" v="426" actId="20577"/>
      <pc:docMkLst>
        <pc:docMk/>
      </pc:docMkLst>
      <pc:sldChg chg="modSp mod">
        <pc:chgData name="Perez, Alexander" userId="30168e80-d87d-4489-a4bf-f5443931d89a" providerId="ADAL" clId="{0378DA3E-A219-45BB-944D-2334EB87D955}" dt="2024-06-06T21:49:38.111" v="2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0378DA3E-A219-45BB-944D-2334EB87D955}" dt="2024-06-06T21:49:38.111" v="2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addSp modSp mod">
        <pc:chgData name="Perez, Alexander" userId="30168e80-d87d-4489-a4bf-f5443931d89a" providerId="ADAL" clId="{0378DA3E-A219-45BB-944D-2334EB87D955}" dt="2024-06-06T22:03:21.302" v="42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0378DA3E-A219-45BB-944D-2334EB87D955}" dt="2024-06-06T22:03:21.302" v="42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0378DA3E-A219-45BB-944D-2334EB87D955}" dt="2024-06-06T21:50:03.310" v="65" actId="20577"/>
          <ac:spMkLst>
            <pc:docMk/>
            <pc:sldMk cId="328726294" sldId="363"/>
            <ac:spMk id="8" creationId="{00000000-0000-0000-0000-000000000000}"/>
          </ac:spMkLst>
        </pc:spChg>
        <pc:picChg chg="mod">
          <ac:chgData name="Perez, Alexander" userId="30168e80-d87d-4489-a4bf-f5443931d89a" providerId="ADAL" clId="{0378DA3E-A219-45BB-944D-2334EB87D955}" dt="2024-06-06T21:55:30.826" v="69" actId="1076"/>
          <ac:picMkLst>
            <pc:docMk/>
            <pc:sldMk cId="328726294" sldId="363"/>
            <ac:picMk id="4" creationId="{EC40F394-3865-149B-2423-6F443C8D62C9}"/>
          </ac:picMkLst>
        </pc:picChg>
        <pc:picChg chg="add mod">
          <ac:chgData name="Perez, Alexander" userId="30168e80-d87d-4489-a4bf-f5443931d89a" providerId="ADAL" clId="{0378DA3E-A219-45BB-944D-2334EB87D955}" dt="2024-06-06T21:57:25.282" v="74" actId="14100"/>
          <ac:picMkLst>
            <pc:docMk/>
            <pc:sldMk cId="328726294" sldId="363"/>
            <ac:picMk id="5" creationId="{F5DB882B-1803-DDE9-F7D6-B56D20F8782C}"/>
          </ac:picMkLst>
        </pc:picChg>
      </pc:sldChg>
    </pc:docChg>
  </pc:docChgLst>
  <pc:docChgLst>
    <pc:chgData name="Perez, Alexander" userId="30168e80-d87d-4489-a4bf-f5443931d89a" providerId="ADAL" clId="{EBED25B4-8CEE-4741-84ED-ED960FEA75D7}"/>
    <pc:docChg chg="custSel delSld modSld">
      <pc:chgData name="Perez, Alexander" userId="30168e80-d87d-4489-a4bf-f5443931d89a" providerId="ADAL" clId="{EBED25B4-8CEE-4741-84ED-ED960FEA75D7}" dt="2024-05-19T19:48:02.036" v="297" actId="2696"/>
      <pc:docMkLst>
        <pc:docMk/>
      </pc:docMkLst>
      <pc:sldChg chg="modSp mod">
        <pc:chgData name="Perez, Alexander" userId="30168e80-d87d-4489-a4bf-f5443931d89a" providerId="ADAL" clId="{EBED25B4-8CEE-4741-84ED-ED960FEA75D7}" dt="2024-05-19T19:38:58.455" v="12" actId="20577"/>
        <pc:sldMkLst>
          <pc:docMk/>
          <pc:sldMk cId="2017200925" sldId="354"/>
        </pc:sldMkLst>
        <pc:spChg chg="mod">
          <ac:chgData name="Perez, Alexander" userId="30168e80-d87d-4489-a4bf-f5443931d89a" providerId="ADAL" clId="{EBED25B4-8CEE-4741-84ED-ED960FEA75D7}" dt="2024-05-19T19:38:58.455" v="12" actId="20577"/>
          <ac:spMkLst>
            <pc:docMk/>
            <pc:sldMk cId="2017200925" sldId="354"/>
            <ac:spMk id="2" creationId="{00000000-0000-0000-0000-000000000000}"/>
          </ac:spMkLst>
        </pc:spChg>
      </pc:sldChg>
      <pc:sldChg chg="delSp modSp mod">
        <pc:chgData name="Perez, Alexander" userId="30168e80-d87d-4489-a4bf-f5443931d89a" providerId="ADAL" clId="{EBED25B4-8CEE-4741-84ED-ED960FEA75D7}" dt="2024-05-19T19:41:20.975" v="246" actId="20577"/>
        <pc:sldMkLst>
          <pc:docMk/>
          <pc:sldMk cId="328726294" sldId="363"/>
        </pc:sldMkLst>
        <pc:spChg chg="mod">
          <ac:chgData name="Perez, Alexander" userId="30168e80-d87d-4489-a4bf-f5443931d89a" providerId="ADAL" clId="{EBED25B4-8CEE-4741-84ED-ED960FEA75D7}" dt="2024-05-19T19:41:20.975" v="246" actId="20577"/>
          <ac:spMkLst>
            <pc:docMk/>
            <pc:sldMk cId="328726294" sldId="363"/>
            <ac:spMk id="3" creationId="{00000000-0000-0000-0000-000000000000}"/>
          </ac:spMkLst>
        </pc:spChg>
        <pc:spChg chg="mod">
          <ac:chgData name="Perez, Alexander" userId="30168e80-d87d-4489-a4bf-f5443931d89a" providerId="ADAL" clId="{EBED25B4-8CEE-4741-84ED-ED960FEA75D7}" dt="2024-05-19T19:39:52.469" v="85" actId="20577"/>
          <ac:spMkLst>
            <pc:docMk/>
            <pc:sldMk cId="328726294" sldId="363"/>
            <ac:spMk id="8" creationId="{00000000-0000-0000-0000-000000000000}"/>
          </ac:spMkLst>
        </pc:spChg>
        <pc:picChg chg="del">
          <ac:chgData name="Perez, Alexander" userId="30168e80-d87d-4489-a4bf-f5443931d89a" providerId="ADAL" clId="{EBED25B4-8CEE-4741-84ED-ED960FEA75D7}" dt="2024-05-19T19:39:29.846" v="14" actId="478"/>
          <ac:picMkLst>
            <pc:docMk/>
            <pc:sldMk cId="328726294" sldId="363"/>
            <ac:picMk id="2" creationId="{ADDF1DF7-7C96-D131-BFBD-CF3CACFD77E0}"/>
          </ac:picMkLst>
        </pc:picChg>
        <pc:picChg chg="mod">
          <ac:chgData name="Perez, Alexander" userId="30168e80-d87d-4489-a4bf-f5443931d89a" providerId="ADAL" clId="{EBED25B4-8CEE-4741-84ED-ED960FEA75D7}" dt="2024-05-19T19:39:54.754" v="86" actId="1076"/>
          <ac:picMkLst>
            <pc:docMk/>
            <pc:sldMk cId="328726294" sldId="363"/>
            <ac:picMk id="4" creationId="{EC40F394-3865-149B-2423-6F443C8D62C9}"/>
          </ac:picMkLst>
        </pc:picChg>
        <pc:picChg chg="del">
          <ac:chgData name="Perez, Alexander" userId="30168e80-d87d-4489-a4bf-f5443931d89a" providerId="ADAL" clId="{EBED25B4-8CEE-4741-84ED-ED960FEA75D7}" dt="2024-05-19T19:39:30.518" v="15" actId="478"/>
          <ac:picMkLst>
            <pc:docMk/>
            <pc:sldMk cId="328726294" sldId="363"/>
            <ac:picMk id="5" creationId="{0B7C93FE-CCFD-E310-A989-E2C302156797}"/>
          </ac:picMkLst>
        </pc:picChg>
      </pc:sldChg>
      <pc:sldChg chg="modSp del mod">
        <pc:chgData name="Perez, Alexander" userId="30168e80-d87d-4489-a4bf-f5443931d89a" providerId="ADAL" clId="{EBED25B4-8CEE-4741-84ED-ED960FEA75D7}" dt="2024-05-19T19:47:59.617" v="296" actId="2696"/>
        <pc:sldMkLst>
          <pc:docMk/>
          <pc:sldMk cId="205443137" sldId="364"/>
        </pc:sldMkLst>
        <pc:spChg chg="mod">
          <ac:chgData name="Perez, Alexander" userId="30168e80-d87d-4489-a4bf-f5443931d89a" providerId="ADAL" clId="{EBED25B4-8CEE-4741-84ED-ED960FEA75D7}" dt="2024-05-19T19:42:01.583" v="295" actId="6549"/>
          <ac:spMkLst>
            <pc:docMk/>
            <pc:sldMk cId="205443137" sldId="364"/>
            <ac:spMk id="8" creationId="{00000000-0000-0000-0000-000000000000}"/>
          </ac:spMkLst>
        </pc:spChg>
      </pc:sldChg>
      <pc:sldChg chg="del">
        <pc:chgData name="Perez, Alexander" userId="30168e80-d87d-4489-a4bf-f5443931d89a" providerId="ADAL" clId="{EBED25B4-8CEE-4741-84ED-ED960FEA75D7}" dt="2024-05-19T19:48:02.036" v="297" actId="2696"/>
        <pc:sldMkLst>
          <pc:docMk/>
          <pc:sldMk cId="419741127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8 CuadroTexto"/>
          <p:cNvSpPr txBox="1">
            <a:spLocks noChangeArrowheads="1"/>
          </p:cNvSpPr>
          <p:nvPr/>
        </p:nvSpPr>
        <p:spPr bwMode="auto">
          <a:xfrm>
            <a:off x="503886" y="349158"/>
            <a:ext cx="8072495" cy="461665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i="1" dirty="0">
                <a:solidFill>
                  <a:srgbClr val="000099"/>
                </a:solidFill>
              </a:rPr>
              <a:t>AIRE ACONDICIONADO DE LA HABITACION S19 KALTIRE DLTD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3886" y="3593383"/>
            <a:ext cx="8274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/>
              <a:t>AIRE ACONDICIONADO PRESENTA FALLA EN LA UNIDAD COMPRESORA REQUIERE CAMBIO AF # 0939 HABITACION S19 PROYECTO DLTD </a:t>
            </a:r>
            <a:endParaRPr lang="es-CO" sz="14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C52F1BD-C002-4739-8178-98CE65574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895" y="1244529"/>
            <a:ext cx="1855469" cy="156509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4BE458C-43CE-3A95-B6AE-A98830E0B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81" y="1244529"/>
            <a:ext cx="2556328" cy="156509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D6C2355-2309-0B4C-25E1-9897F6F748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0693" y="1244527"/>
            <a:ext cx="759710" cy="15651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FE60656-2B5E-3A75-0710-9C6838D70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4346" y="1244529"/>
            <a:ext cx="1880669" cy="156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629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2f837181-161d-4fcd-981b-8c993265c1b8"/>
    <ds:schemaRef ds:uri="http://purl.org/dc/dcmitype/"/>
    <ds:schemaRef ds:uri="http://schemas.microsoft.com/office/2006/documentManagement/types"/>
    <ds:schemaRef ds:uri="http://purl.org/dc/elements/1.1/"/>
    <ds:schemaRef ds:uri="f94a7e62-b303-45e8-a713-70f70a0286ab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1161</TotalTime>
  <Words>26</Words>
  <Application>Microsoft Office PowerPoint</Application>
  <PresentationFormat>Presentación en pantalla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186</cp:revision>
  <cp:lastPrinted>2015-01-07T19:56:48Z</cp:lastPrinted>
  <dcterms:created xsi:type="dcterms:W3CDTF">2015-01-19T21:53:15Z</dcterms:created>
  <dcterms:modified xsi:type="dcterms:W3CDTF">2024-07-12T13:39:30Z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